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2" r:id="rId4"/>
    <p:sldId id="259" r:id="rId5"/>
    <p:sldId id="260" r:id="rId6"/>
    <p:sldId id="269" r:id="rId7"/>
    <p:sldId id="270" r:id="rId8"/>
    <p:sldId id="263" r:id="rId9"/>
    <p:sldId id="273" r:id="rId10"/>
    <p:sldId id="274" r:id="rId11"/>
    <p:sldId id="276" r:id="rId12"/>
    <p:sldId id="277" r:id="rId13"/>
    <p:sldId id="278" r:id="rId14"/>
    <p:sldId id="279" r:id="rId15"/>
    <p:sldId id="28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4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A8E2B-9782-45BB-BFC4-5F9FD8ED812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637CC-7E0E-4063-804D-601730AA1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2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6089" y="2080984"/>
            <a:ext cx="6815669" cy="1320799"/>
          </a:xfrm>
        </p:spPr>
        <p:txBody>
          <a:bodyPr anchor="ctr">
            <a:normAutofit fontScale="25000" lnSpcReduction="20000"/>
          </a:bodyPr>
          <a:lstStyle/>
          <a:p>
            <a:endParaRPr lang="en-US" sz="4000" dirty="0" smtClean="0"/>
          </a:p>
          <a:p>
            <a:endParaRPr lang="en-US" sz="4000" dirty="0"/>
          </a:p>
          <a:p>
            <a:endParaRPr lang="en-US" sz="4000" dirty="0" smtClean="0"/>
          </a:p>
          <a:p>
            <a:r>
              <a:rPr lang="en-US" sz="17600" b="1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ONLINE BOOK STORE</a:t>
            </a:r>
            <a:r>
              <a:rPr lang="en-US" sz="17600" b="1" dirty="0" smtClean="0">
                <a:latin typeface="Algerian" panose="04020705040A02060702" pitchFamily="82" charset="0"/>
              </a:rPr>
              <a:t>	</a:t>
            </a:r>
            <a:endParaRPr lang="en-US" sz="17600" b="1" dirty="0"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9700" y="3514266"/>
            <a:ext cx="2120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US" b="1" dirty="0">
                <a:latin typeface="Bell MT" panose="02020503060305020303" pitchFamily="18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Bell MT" panose="02020503060305020303" pitchFamily="18" charset="0"/>
              </a:rPr>
              <a:t>Submitted by</a:t>
            </a:r>
            <a:r>
              <a:rPr lang="en-US" b="1" dirty="0" smtClean="0">
                <a:latin typeface="Bell MT" panose="02020503060305020303" pitchFamily="18" charset="0"/>
              </a:rPr>
              <a:t>:</a:t>
            </a:r>
            <a:endParaRPr lang="en-US" b="1" dirty="0">
              <a:latin typeface="Bell MT" panose="02020503060305020303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latin typeface="Bell MT" panose="02020503060305020303" pitchFamily="18" charset="0"/>
              </a:rPr>
              <a:t>Sahithya</a:t>
            </a: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Bhavani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Anu Radha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Sri Latha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Renu Sharma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91623" y="3883597"/>
            <a:ext cx="316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Under the guidance of:</a:t>
            </a:r>
          </a:p>
          <a:p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Pooja Mehta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6" y="3875653"/>
            <a:ext cx="926651" cy="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248707"/>
            <a:ext cx="9601196" cy="197061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lgerian" panose="04020705040A02060702" pitchFamily="82" charset="0"/>
              </a:rPr>
              <a:t>SPRING BOOT APPLICATION OUTPUT</a:t>
            </a:r>
            <a:endParaRPr lang="en-US" sz="3600" dirty="0"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" t="8983" r="2833" b="7120"/>
          <a:stretch/>
        </p:blipFill>
        <p:spPr>
          <a:xfrm>
            <a:off x="1190625" y="1457324"/>
            <a:ext cx="98107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9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57650" y="834509"/>
            <a:ext cx="579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POSTMAN OUTPUT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744208" y="1419284"/>
            <a:ext cx="2753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Bell MT" panose="02020503060305020303" pitchFamily="18" charset="0"/>
              </a:rPr>
              <a:t>TO ADD CUSTOMER </a:t>
            </a:r>
            <a:endParaRPr lang="en-US" sz="2000" dirty="0">
              <a:latin typeface="Bell MT" panose="020205030603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869" t="18157" r="6086" b="9216"/>
          <a:stretch/>
        </p:blipFill>
        <p:spPr>
          <a:xfrm>
            <a:off x="3857625" y="1419284"/>
            <a:ext cx="5638800" cy="4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4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1877" y="777359"/>
            <a:ext cx="6973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OUTPUT IN POSTMAN - </a:t>
            </a:r>
            <a:r>
              <a:rPr lang="en-US" sz="2800" dirty="0">
                <a:latin typeface="Bell MT" panose="02020503060305020303" pitchFamily="18" charset="0"/>
              </a:rPr>
              <a:t>ADD BOOK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276" t="17316" r="6583" b="23435"/>
          <a:stretch/>
        </p:blipFill>
        <p:spPr>
          <a:xfrm>
            <a:off x="2162176" y="1362075"/>
            <a:ext cx="7772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55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047875" y="740718"/>
            <a:ext cx="1219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7"/>
            <a:r>
              <a:rPr lang="en-US" sz="2800" dirty="0" smtClean="0">
                <a:latin typeface="Bell MT" panose="02020503060305020303" pitchFamily="18" charset="0"/>
              </a:rPr>
              <a:t>OUTPUT IN POSTMAN - UPDATE </a:t>
            </a:r>
            <a:r>
              <a:rPr lang="en-US" sz="2800" dirty="0">
                <a:latin typeface="Bell MT" panose="02020503060305020303" pitchFamily="18" charset="0"/>
              </a:rPr>
              <a:t>BOOK</a:t>
            </a:r>
            <a:endParaRPr lang="en-US" sz="2800" dirty="0">
              <a:latin typeface="Bell MT" panose="020205030603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54" t="10918" r="6933" b="14149"/>
          <a:stretch/>
        </p:blipFill>
        <p:spPr>
          <a:xfrm>
            <a:off x="2390775" y="1178213"/>
            <a:ext cx="7753349" cy="479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7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476500" y="869603"/>
            <a:ext cx="1066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7"/>
            <a:r>
              <a:rPr lang="en-US" sz="2800" dirty="0">
                <a:latin typeface="Bell MT" panose="02020503060305020303" pitchFamily="18" charset="0"/>
              </a:rPr>
              <a:t>OUTPUT IN POSTMAN </a:t>
            </a:r>
            <a:r>
              <a:rPr lang="en-US" sz="2800" dirty="0" smtClean="0">
                <a:latin typeface="Bell MT" panose="02020503060305020303" pitchFamily="18" charset="0"/>
              </a:rPr>
              <a:t>-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smtClean="0">
                <a:latin typeface="Bell MT" panose="02020503060305020303" pitchFamily="18" charset="0"/>
              </a:rPr>
              <a:t>DELETE </a:t>
            </a:r>
            <a:r>
              <a:rPr lang="en-US" sz="2800" dirty="0">
                <a:latin typeface="Bell MT" panose="02020503060305020303" pitchFamily="18" charset="0"/>
              </a:rPr>
              <a:t>BOOK</a:t>
            </a:r>
            <a:endParaRPr lang="en-US" sz="2800" dirty="0">
              <a:latin typeface="Bell MT" panose="020205030603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313" t="16233" r="5946" b="25390"/>
          <a:stretch/>
        </p:blipFill>
        <p:spPr>
          <a:xfrm>
            <a:off x="1666875" y="1571624"/>
            <a:ext cx="83915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56" b="6328"/>
          <a:stretch/>
        </p:blipFill>
        <p:spPr>
          <a:xfrm>
            <a:off x="685773" y="1081503"/>
            <a:ext cx="10620375" cy="50387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1498" y="624958"/>
            <a:ext cx="5705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Bell MT" panose="02020503060305020303" pitchFamily="18" charset="0"/>
              </a:rPr>
              <a:t>TABELS CREATED IN SQL</a:t>
            </a:r>
          </a:p>
        </p:txBody>
      </p:sp>
    </p:spTree>
    <p:extLst>
      <p:ext uri="{BB962C8B-B14F-4D97-AF65-F5344CB8AC3E}">
        <p14:creationId xmlns:p14="http://schemas.microsoft.com/office/powerpoint/2010/main" val="1775035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913343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FUTURE SCOPE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future we can create a web page where customer can shop online </a:t>
            </a:r>
          </a:p>
          <a:p>
            <a:pPr lvl="7">
              <a:buFont typeface="Wingdings" panose="05000000000000000000" pitchFamily="2" charset="2"/>
              <a:buChar char="§"/>
            </a:pPr>
            <a:r>
              <a:rPr lang="en-US" sz="2400" b="1" dirty="0"/>
              <a:t> </a:t>
            </a:r>
            <a:r>
              <a:rPr lang="en-US" sz="2400" b="1" dirty="0" smtClean="0"/>
              <a:t>Login</a:t>
            </a:r>
          </a:p>
          <a:p>
            <a:pPr lvl="7">
              <a:buFont typeface="Wingdings" panose="05000000000000000000" pitchFamily="2" charset="2"/>
              <a:buChar char="§"/>
            </a:pPr>
            <a:r>
              <a:rPr lang="en-US" sz="2400" b="1" dirty="0" smtClean="0"/>
              <a:t>Register     </a:t>
            </a:r>
          </a:p>
          <a:p>
            <a:pPr lvl="7">
              <a:buFont typeface="Wingdings" panose="05000000000000000000" pitchFamily="2" charset="2"/>
              <a:buChar char="§"/>
            </a:pPr>
            <a:r>
              <a:rPr lang="en-US" sz="2400" b="1" dirty="0"/>
              <a:t>Payment </a:t>
            </a:r>
            <a:endParaRPr lang="en-US" sz="2400" b="1" dirty="0" smtClean="0"/>
          </a:p>
          <a:p>
            <a:pPr marL="3200400" lvl="7" indent="0">
              <a:buNone/>
            </a:pP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826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9800" y="1346200"/>
            <a:ext cx="292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Algerian" panose="04020705040A02060702" pitchFamily="82" charset="0"/>
              </a:rPr>
              <a:t>INTRODUTION</a:t>
            </a:r>
            <a:endParaRPr lang="en-US" sz="3200" b="1" u="sng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3287" y="2333625"/>
            <a:ext cx="80740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The online Bookstore is a revolution of book industry. The main objective of this project is to design a online bookstore where customer can buy books from online. </a:t>
            </a:r>
            <a:r>
              <a:rPr lang="en-US" sz="2800" dirty="0" smtClean="0">
                <a:latin typeface="Bell MT" panose="02020503060305020303" pitchFamily="18" charset="0"/>
              </a:rPr>
              <a:t>We develop a code to add books, update new books, insert new book and delete the books in the book store.</a:t>
            </a:r>
            <a:endParaRPr lang="en-US" sz="2800" dirty="0" smtClean="0">
              <a:latin typeface="Bell MT" panose="02020503060305020303" pitchFamily="18" charset="0"/>
            </a:endParaRPr>
          </a:p>
          <a:p>
            <a:endParaRPr lang="en-US" sz="28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8120" y="1209040"/>
            <a:ext cx="581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Algerian" panose="04020705040A02060702" pitchFamily="82" charset="0"/>
              </a:rPr>
              <a:t>TECHNOLOGIES USED </a:t>
            </a:r>
            <a:endParaRPr lang="en-US" sz="3200" b="1" u="sng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165" y="1969860"/>
            <a:ext cx="60325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800" b="1" u="sng" dirty="0" smtClean="0">
                <a:latin typeface="Bell MT" panose="02020503060305020303" pitchFamily="18" charset="0"/>
              </a:rPr>
              <a:t>Frontend 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2800" b="1" dirty="0" smtClean="0">
              <a:latin typeface="Bell MT" panose="02020503060305020303" pitchFamily="18" charset="0"/>
            </a:endParaRPr>
          </a:p>
          <a:p>
            <a:pPr marL="1714500" lvl="3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b="1" dirty="0" smtClean="0">
                <a:latin typeface="Bell MT" panose="02020503060305020303" pitchFamily="18" charset="0"/>
              </a:rPr>
              <a:t> </a:t>
            </a:r>
            <a:r>
              <a:rPr lang="en-US" sz="2400" dirty="0" smtClean="0">
                <a:latin typeface="Bell MT" panose="02020503060305020303" pitchFamily="18" charset="0"/>
              </a:rPr>
              <a:t>Postman</a:t>
            </a:r>
            <a:r>
              <a:rPr lang="en-US" sz="2400" b="1" dirty="0" smtClean="0">
                <a:latin typeface="Bell MT" panose="02020503060305020303" pitchFamily="18" charset="0"/>
              </a:rPr>
              <a:t> </a:t>
            </a:r>
          </a:p>
          <a:p>
            <a:pPr lvl="3">
              <a:buClr>
                <a:schemeClr val="accent1">
                  <a:lumMod val="50000"/>
                </a:schemeClr>
              </a:buClr>
            </a:pPr>
            <a:endParaRPr lang="en-US" sz="2400" b="1" dirty="0" smtClean="0">
              <a:latin typeface="Bell MT" panose="02020503060305020303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800" b="1" u="sng" dirty="0" smtClean="0">
                <a:latin typeface="Bell MT" panose="02020503060305020303" pitchFamily="18" charset="0"/>
              </a:rPr>
              <a:t>Backend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2800" b="1" dirty="0" smtClean="0">
              <a:latin typeface="Bell MT" panose="02020503060305020303" pitchFamily="18" charset="0"/>
            </a:endParaRPr>
          </a:p>
          <a:p>
            <a:pPr marL="1714500" lvl="3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b="1" dirty="0" smtClean="0">
                <a:latin typeface="Bell MT" panose="02020503060305020303" pitchFamily="18" charset="0"/>
              </a:rPr>
              <a:t> </a:t>
            </a:r>
            <a:r>
              <a:rPr lang="en-US" sz="2400" dirty="0" smtClean="0">
                <a:latin typeface="Bell MT" panose="02020503060305020303" pitchFamily="18" charset="0"/>
              </a:rPr>
              <a:t>Spring Boot</a:t>
            </a:r>
          </a:p>
          <a:p>
            <a:pPr marL="1714500" lvl="3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Bell MT" panose="02020503060305020303" pitchFamily="18" charset="0"/>
              </a:rPr>
              <a:t> Hibernate</a:t>
            </a:r>
            <a:endParaRPr lang="en-US" sz="2400" dirty="0" smtClean="0">
              <a:latin typeface="Bell MT" panose="02020503060305020303" pitchFamily="18" charset="0"/>
            </a:endParaRPr>
          </a:p>
          <a:p>
            <a:pPr marL="1714500" lvl="3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Bell MT" panose="02020503060305020303" pitchFamily="18" charset="0"/>
              </a:rPr>
              <a:t> MySQL</a:t>
            </a:r>
            <a:endParaRPr lang="en-US" sz="2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0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4075" y="1212850"/>
            <a:ext cx="572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Algerian" panose="04020705040A02060702" pitchFamily="82" charset="0"/>
              </a:rPr>
              <a:t>Functionalities</a:t>
            </a:r>
            <a:endParaRPr lang="en-US" sz="3200" b="1" u="sng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4075" y="2295525"/>
            <a:ext cx="78867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b="1" dirty="0" smtClean="0">
                <a:latin typeface="Bell MT" panose="02020503060305020303" pitchFamily="18" charset="0"/>
              </a:rPr>
              <a:t> </a:t>
            </a:r>
            <a:r>
              <a:rPr lang="en-US" sz="3200" dirty="0" smtClean="0">
                <a:latin typeface="Bell MT" panose="02020503060305020303" pitchFamily="18" charset="0"/>
              </a:rPr>
              <a:t>Entity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Bell MT" panose="02020503060305020303" pitchFamily="18" charset="0"/>
              </a:rPr>
              <a:t> Controller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Bell MT" panose="02020503060305020303" pitchFamily="18" charset="0"/>
              </a:rPr>
              <a:t> Service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Bell MT" panose="02020503060305020303" pitchFamily="18" charset="0"/>
              </a:rPr>
              <a:t> Repository</a:t>
            </a:r>
            <a:endParaRPr lang="en-US" sz="3200" dirty="0">
              <a:latin typeface="Bell MT" panose="02020503060305020303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888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8100" y="1231900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Algerian" panose="04020705040A02060702" pitchFamily="82" charset="0"/>
              </a:rPr>
              <a:t>user</a:t>
            </a:r>
            <a:r>
              <a:rPr lang="en-US" sz="3200" b="1" u="sng" dirty="0" smtClean="0">
                <a:latin typeface="Algerian" panose="04020705040A02060702" pitchFamily="82" charset="0"/>
              </a:rPr>
              <a:t> </a:t>
            </a:r>
            <a:r>
              <a:rPr lang="en-US" sz="3200" b="1" u="sng" dirty="0" smtClean="0">
                <a:latin typeface="Algerian" panose="04020705040A02060702" pitchFamily="82" charset="0"/>
              </a:rPr>
              <a:t>HAVE THE FOLLOWING ACCESS</a:t>
            </a:r>
            <a:endParaRPr lang="en-US" sz="3200" b="1" u="sng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7978" y="2308224"/>
            <a:ext cx="63463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b="1" dirty="0" smtClean="0">
                <a:latin typeface="Bell MT" panose="02020503060305020303" pitchFamily="18" charset="0"/>
              </a:rPr>
              <a:t> </a:t>
            </a:r>
            <a:r>
              <a:rPr lang="en-US" sz="2800" dirty="0">
                <a:latin typeface="Bell MT" panose="02020503060305020303" pitchFamily="18" charset="0"/>
              </a:rPr>
              <a:t>Add New </a:t>
            </a:r>
            <a:r>
              <a:rPr lang="en-US" sz="2800" dirty="0" smtClean="0">
                <a:latin typeface="Bell MT" panose="02020503060305020303" pitchFamily="18" charset="0"/>
              </a:rPr>
              <a:t>Books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ell MT" panose="02020503060305020303" pitchFamily="18" charset="0"/>
              </a:rPr>
              <a:t> </a:t>
            </a:r>
            <a:r>
              <a:rPr lang="en-US" sz="2800" dirty="0">
                <a:latin typeface="Bell MT" panose="02020503060305020303" pitchFamily="18" charset="0"/>
              </a:rPr>
              <a:t>View Books </a:t>
            </a:r>
            <a:r>
              <a:rPr lang="en-US" sz="2800" dirty="0" smtClean="0">
                <a:latin typeface="Bell MT" panose="02020503060305020303" pitchFamily="18" charset="0"/>
              </a:rPr>
              <a:t>Available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ell MT" panose="02020503060305020303" pitchFamily="18" charset="0"/>
              </a:rPr>
              <a:t> </a:t>
            </a:r>
            <a:r>
              <a:rPr lang="en-US" sz="2800" dirty="0" smtClean="0">
                <a:latin typeface="Bell MT" panose="02020503060305020303" pitchFamily="18" charset="0"/>
              </a:rPr>
              <a:t>Delete</a:t>
            </a:r>
            <a:r>
              <a:rPr lang="en-US" sz="2800" dirty="0" smtClean="0">
                <a:latin typeface="Bell MT" panose="02020503060305020303" pitchFamily="18" charset="0"/>
              </a:rPr>
              <a:t> Books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ell MT" panose="02020503060305020303" pitchFamily="18" charset="0"/>
              </a:rPr>
              <a:t> Update Books</a:t>
            </a:r>
            <a:endParaRPr lang="en-US" sz="2800" dirty="0" smtClean="0">
              <a:latin typeface="Bell MT" panose="02020503060305020303" pitchFamily="18" charset="0"/>
            </a:endParaRP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ell MT" panose="02020503060305020303" pitchFamily="18" charset="0"/>
              </a:rPr>
              <a:t>Increase </a:t>
            </a:r>
            <a:r>
              <a:rPr lang="en-US" sz="2800" dirty="0" smtClean="0">
                <a:latin typeface="Bell MT" panose="02020503060305020303" pitchFamily="18" charset="0"/>
              </a:rPr>
              <a:t>Book quantity</a:t>
            </a:r>
            <a:endParaRPr lang="en-US" sz="28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82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72582"/>
            <a:ext cx="9601196" cy="1303867"/>
          </a:xfrm>
        </p:spPr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ANNOTATIONS USED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076" y="2466975"/>
            <a:ext cx="9601196" cy="3514724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>
                <a:latin typeface="Bell MT" panose="02020503060305020303" pitchFamily="18" charset="0"/>
              </a:rPr>
              <a:t>@Spring Boot Application</a:t>
            </a:r>
          </a:p>
          <a:p>
            <a:r>
              <a:rPr lang="en-US" sz="3200" dirty="0" smtClean="0">
                <a:latin typeface="Bell MT" panose="02020503060305020303" pitchFamily="18" charset="0"/>
              </a:rPr>
              <a:t>@Rest Controller</a:t>
            </a:r>
          </a:p>
          <a:p>
            <a:r>
              <a:rPr lang="en-US" sz="3200" dirty="0" smtClean="0">
                <a:latin typeface="Bell MT" panose="02020503060305020303" pitchFamily="18" charset="0"/>
              </a:rPr>
              <a:t>@Auto wired</a:t>
            </a:r>
            <a:endParaRPr lang="en-US" sz="2600" dirty="0" smtClean="0">
              <a:latin typeface="Bell MT" panose="02020503060305020303" pitchFamily="18" charset="0"/>
            </a:endParaRPr>
          </a:p>
          <a:p>
            <a:r>
              <a:rPr lang="en-US" sz="3200" dirty="0">
                <a:latin typeface="Bell MT" panose="02020503060305020303" pitchFamily="18" charset="0"/>
              </a:rPr>
              <a:t>@Path </a:t>
            </a:r>
            <a:r>
              <a:rPr lang="en-US" sz="3200" dirty="0" smtClean="0">
                <a:latin typeface="Bell MT" panose="02020503060305020303" pitchFamily="18" charset="0"/>
              </a:rPr>
              <a:t>Variable</a:t>
            </a:r>
          </a:p>
          <a:p>
            <a:r>
              <a:rPr lang="en-US" sz="3200" dirty="0" smtClean="0">
                <a:latin typeface="Bell MT" panose="02020503060305020303" pitchFamily="18" charset="0"/>
              </a:rPr>
              <a:t>@Get Mapping</a:t>
            </a:r>
            <a:endParaRPr lang="en-US" sz="3200" dirty="0">
              <a:latin typeface="Bell MT" panose="02020503060305020303" pitchFamily="18" charset="0"/>
            </a:endParaRPr>
          </a:p>
          <a:p>
            <a:r>
              <a:rPr lang="en-US" sz="3200" dirty="0">
                <a:latin typeface="Bell MT" panose="02020503060305020303" pitchFamily="18" charset="0"/>
              </a:rPr>
              <a:t>@</a:t>
            </a:r>
            <a:r>
              <a:rPr lang="en-US" sz="3200" dirty="0" smtClean="0">
                <a:latin typeface="Bell MT" panose="02020503060305020303" pitchFamily="18" charset="0"/>
              </a:rPr>
              <a:t>Post Mapping</a:t>
            </a:r>
            <a:endParaRPr lang="en-US" sz="3200" dirty="0">
              <a:latin typeface="Bell MT" panose="02020503060305020303" pitchFamily="18" charset="0"/>
            </a:endParaRPr>
          </a:p>
          <a:p>
            <a:r>
              <a:rPr lang="en-US" sz="3200" dirty="0">
                <a:latin typeface="Bell MT" panose="02020503060305020303" pitchFamily="18" charset="0"/>
              </a:rPr>
              <a:t>@</a:t>
            </a:r>
            <a:r>
              <a:rPr lang="en-US" sz="3200" dirty="0" smtClean="0">
                <a:latin typeface="Bell MT" panose="02020503060305020303" pitchFamily="18" charset="0"/>
              </a:rPr>
              <a:t>Delete Mapping</a:t>
            </a:r>
            <a:endParaRPr lang="en-US" sz="3200" dirty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914525"/>
            <a:ext cx="9753597" cy="3961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Bell MT" panose="02020503060305020303" pitchFamily="18" charset="0"/>
              </a:rPr>
              <a:t>These are Annotations used in Entity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Bell MT" panose="02020503060305020303" pitchFamily="18" charset="0"/>
              </a:rPr>
              <a:t>@Entity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Bell MT" panose="02020503060305020303" pitchFamily="18" charset="0"/>
              </a:rPr>
              <a:t> </a:t>
            </a:r>
            <a:r>
              <a:rPr lang="en-US" dirty="0">
                <a:latin typeface="Bell MT" panose="02020503060305020303" pitchFamily="18" charset="0"/>
              </a:rPr>
              <a:t>@</a:t>
            </a:r>
            <a:r>
              <a:rPr lang="en-US" dirty="0" smtClean="0">
                <a:latin typeface="Bell MT" panose="02020503060305020303" pitchFamily="18" charset="0"/>
              </a:rPr>
              <a:t>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@Generated </a:t>
            </a:r>
            <a:r>
              <a:rPr lang="en-US" dirty="0" smtClean="0">
                <a:latin typeface="Bell MT" panose="02020503060305020303" pitchFamily="18" charset="0"/>
              </a:rPr>
              <a:t>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@</a:t>
            </a:r>
            <a:r>
              <a:rPr lang="en-US" dirty="0" smtClean="0">
                <a:latin typeface="Bell MT" panose="02020503060305020303" pitchFamily="18" charset="0"/>
              </a:rPr>
              <a:t>Join column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@Many to </a:t>
            </a:r>
            <a:r>
              <a:rPr lang="en-US" dirty="0" smtClean="0">
                <a:latin typeface="Bell MT" panose="02020503060305020303" pitchFamily="18" charset="0"/>
              </a:rPr>
              <a:t>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@One to many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en-US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0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4200" y="10414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latin typeface="Algerian" panose="04020705040A02060702" pitchFamily="82" charset="0"/>
              </a:rPr>
              <a:t>ENTITY DIAGRAM</a:t>
            </a:r>
            <a:endParaRPr lang="en-US" sz="3200" u="sng" dirty="0">
              <a:latin typeface="Algerian" panose="04020705040A020607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3" t="25758" r="10227" b="15320"/>
          <a:stretch/>
        </p:blipFill>
        <p:spPr>
          <a:xfrm>
            <a:off x="2012951" y="1819274"/>
            <a:ext cx="8102599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1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USECASE DIAGRAM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5" t="27272" r="13826" b="19023"/>
          <a:stretch/>
        </p:blipFill>
        <p:spPr>
          <a:xfrm>
            <a:off x="2057400" y="2447925"/>
            <a:ext cx="7258049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04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226</Words>
  <Application>Microsoft Office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Algerian</vt:lpstr>
      <vt:lpstr>Arial</vt:lpstr>
      <vt:lpstr>Bell MT</vt:lpstr>
      <vt:lpstr>Calibri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ANNOTATIONS USED</vt:lpstr>
      <vt:lpstr>PowerPoint Presentation</vt:lpstr>
      <vt:lpstr>PowerPoint Presentation</vt:lpstr>
      <vt:lpstr>USECASE DIAGRAM</vt:lpstr>
      <vt:lpstr>SPRING BOOT APPLICATION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ADMIN</cp:lastModifiedBy>
  <cp:revision>31</cp:revision>
  <dcterms:created xsi:type="dcterms:W3CDTF">2022-09-15T17:40:26Z</dcterms:created>
  <dcterms:modified xsi:type="dcterms:W3CDTF">2022-09-22T12:22:06Z</dcterms:modified>
</cp:coreProperties>
</file>